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EA1"/>
    <a:srgbClr val="F0A22E"/>
    <a:srgbClr val="FADDB2"/>
    <a:srgbClr val="F9DCB0"/>
    <a:srgbClr val="F18C48"/>
    <a:srgbClr val="0099A1"/>
    <a:srgbClr val="D5B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54668"/>
            <a:ext cx="5142161" cy="9482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214523" y="1354668"/>
            <a:ext cx="1645492" cy="9482668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790" y="2308352"/>
            <a:ext cx="4114800" cy="5787136"/>
          </a:xfrm>
        </p:spPr>
        <p:txBody>
          <a:bodyPr anchor="b">
            <a:normAutofit/>
          </a:bodyPr>
          <a:lstStyle>
            <a:lvl1pPr algn="l">
              <a:defRPr sz="4050" spc="-75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58" y="8302660"/>
            <a:ext cx="4114800" cy="16256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11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72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4312" y="1761067"/>
            <a:ext cx="1585913" cy="88053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5701" y="1544320"/>
            <a:ext cx="4114800" cy="910336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87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66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701" y="2308352"/>
            <a:ext cx="4114800" cy="5787136"/>
          </a:xfrm>
        </p:spPr>
        <p:txBody>
          <a:bodyPr anchor="b">
            <a:normAutofit/>
          </a:bodyPr>
          <a:lstStyle>
            <a:lvl1pPr>
              <a:defRPr sz="4050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988" y="8306816"/>
            <a:ext cx="4114800" cy="1625600"/>
          </a:xfrm>
        </p:spPr>
        <p:txBody>
          <a:bodyPr anchor="t">
            <a:normAutofit/>
          </a:bodyPr>
          <a:lstStyle>
            <a:lvl1pPr marL="0" indent="0">
              <a:buNone/>
              <a:defRPr sz="15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37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5701" y="1544320"/>
            <a:ext cx="1954530" cy="910336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693" y="1544320"/>
            <a:ext cx="1954530" cy="910336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07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5701" y="1819708"/>
            <a:ext cx="1954530" cy="143594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2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1" y="3432775"/>
            <a:ext cx="1954530" cy="715264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7885" y="1819711"/>
            <a:ext cx="1954530" cy="144563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2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7885" y="3432775"/>
            <a:ext cx="1954530" cy="715264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5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17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47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" y="2032000"/>
            <a:ext cx="1594485" cy="3901440"/>
          </a:xfrm>
        </p:spPr>
        <p:txBody>
          <a:bodyPr anchor="b">
            <a:normAutofit/>
          </a:bodyPr>
          <a:lstStyle>
            <a:lvl1pPr>
              <a:defRPr sz="2100" b="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701" y="1544320"/>
            <a:ext cx="4114800" cy="910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" y="5933440"/>
            <a:ext cx="1594485" cy="455168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38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89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" y="2032000"/>
            <a:ext cx="1594485" cy="390144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08488" y="1364300"/>
            <a:ext cx="4564817" cy="947724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" y="5938848"/>
            <a:ext cx="1594485" cy="455168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38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968244" y="11300181"/>
            <a:ext cx="3325229" cy="649111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06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49248"/>
            <a:ext cx="1937020" cy="9477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267" y="1997935"/>
            <a:ext cx="1657959" cy="817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646424" y="1349248"/>
            <a:ext cx="216027" cy="947724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6463" y="1536192"/>
            <a:ext cx="4114800" cy="910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637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EBDBB9-873A-4137-80F1-005ECAE6604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463" y="11300181"/>
            <a:ext cx="332522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81702" y="11300181"/>
            <a:ext cx="86114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accent1"/>
                </a:solidFill>
              </a:defRPr>
            </a:lvl1pPr>
          </a:lstStyle>
          <a:p>
            <a:fld id="{D5C24213-B92F-4E06-8024-7E570BD23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9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42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12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A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35" y="11181805"/>
            <a:ext cx="1671159" cy="688065"/>
          </a:xfrm>
          <a:prstGeom prst="rect">
            <a:avLst/>
          </a:prstGeom>
          <a:solidFill>
            <a:srgbClr val="FADDB2"/>
          </a:solidFill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0" y="1541417"/>
            <a:ext cx="5015025" cy="915744"/>
          </a:xfrm>
          <a:prstGeom prst="rect">
            <a:avLst/>
          </a:prstGeom>
          <a:solidFill>
            <a:srgbClr val="789E68"/>
          </a:solidFill>
        </p:spPr>
        <p:txBody>
          <a:bodyPr vert="horz" lIns="51435" tIns="0" rIns="51435" bIns="25718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br>
              <a:rPr lang="de-DE" sz="3319" b="1" dirty="0"/>
            </a:br>
            <a:br>
              <a:rPr lang="de-DE" sz="3319" b="1" dirty="0"/>
            </a:br>
            <a:br>
              <a:rPr lang="de-DE" sz="1744" b="1" dirty="0"/>
            </a:br>
            <a:r>
              <a:rPr lang="de-DE" sz="1744" b="1" dirty="0"/>
              <a:t> </a:t>
            </a: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br>
              <a:rPr lang="de-DE" sz="1744" b="1" dirty="0"/>
            </a:br>
            <a:endParaRPr lang="de-DE" sz="3319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7981" y="1862934"/>
            <a:ext cx="4815985" cy="915744"/>
          </a:xfrm>
        </p:spPr>
        <p:txBody>
          <a:bodyPr>
            <a:normAutofit fontScale="90000"/>
          </a:bodyPr>
          <a:lstStyle/>
          <a:p>
            <a:pPr algn="ctr"/>
            <a:br>
              <a:rPr lang="de-DE" b="1" dirty="0"/>
            </a:br>
            <a:r>
              <a:rPr lang="de-DE" sz="2700" b="1" dirty="0"/>
              <a:t>Lange Nacht der Wissenschaften </a:t>
            </a:r>
            <a:br>
              <a:rPr lang="de-DE" sz="2700" b="1" dirty="0"/>
            </a:br>
            <a:r>
              <a:rPr lang="de-DE" sz="2000" b="1" dirty="0"/>
              <a:t>am 25.11.2022</a:t>
            </a:r>
            <a:br>
              <a:rPr lang="de-DE" sz="1600" b="1" dirty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31" y="11181805"/>
            <a:ext cx="1193576" cy="636371"/>
          </a:xfrm>
          <a:prstGeom prst="rect">
            <a:avLst/>
          </a:prstGeom>
          <a:solidFill>
            <a:srgbClr val="FADDB2"/>
          </a:solidFill>
        </p:spPr>
      </p:pic>
      <p:sp>
        <p:nvSpPr>
          <p:cNvPr id="7" name="Rechteck 6"/>
          <p:cNvSpPr/>
          <p:nvPr/>
        </p:nvSpPr>
        <p:spPr>
          <a:xfrm>
            <a:off x="0" y="356219"/>
            <a:ext cx="3445110" cy="994501"/>
          </a:xfrm>
          <a:prstGeom prst="rect">
            <a:avLst/>
          </a:prstGeom>
          <a:solidFill>
            <a:srgbClr val="169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/>
              <a:t>SAVE THE DATE</a:t>
            </a:r>
          </a:p>
        </p:txBody>
      </p:sp>
      <p:pic>
        <p:nvPicPr>
          <p:cNvPr id="14" name="Grafik 13" descr="Netzwerk Vernetzung Netz - Kostenloses Bild auf Pixabay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76061" y="5236781"/>
            <a:ext cx="9468000" cy="1695878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D398FE34-6796-4C4A-9479-49146756FF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66" y="10834914"/>
            <a:ext cx="2893473" cy="1367356"/>
          </a:xfrm>
          <a:prstGeom prst="rect">
            <a:avLst/>
          </a:prstGeom>
        </p:spPr>
      </p:pic>
      <p:graphicFrame>
        <p:nvGraphicFramePr>
          <p:cNvPr id="26" name="Tabelle 26">
            <a:extLst>
              <a:ext uri="{FF2B5EF4-FFF2-40B4-BE49-F238E27FC236}">
                <a16:creationId xmlns:a16="http://schemas.microsoft.com/office/drawing/2014/main" id="{74314584-6379-4EAE-B419-88CDAD62A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05673"/>
              </p:ext>
            </p:extLst>
          </p:nvPr>
        </p:nvGraphicFramePr>
        <p:xfrm>
          <a:off x="70953" y="7722540"/>
          <a:ext cx="4950757" cy="78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581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67176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Poetry Slam - Wie wäre es, ein menschliches Leben zu leben?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Markus Hundeck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55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20:30-21:30 Uhr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194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Medienstudio (05.03.11)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EA2C6AC2-33B5-4290-B4F5-FD40BBBCC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74136"/>
              </p:ext>
            </p:extLst>
          </p:nvPr>
        </p:nvGraphicFramePr>
        <p:xfrm>
          <a:off x="67939" y="2588959"/>
          <a:ext cx="4947086" cy="156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543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73543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17441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„mittendrin e.V.“ – Stadtteilbüro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Braucht es Stadtteilarbeit? Was kann sie leisten und wo liegen ihre Grenzen? (Vortrag &amp; Diskussion)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219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Andreas Mehlich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18:00-19:00 Uhr Vortrag &amp; Diskussion   18:00-22:00 Uhr (Stand)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2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Medienstudio (05.03.11) – Vortrag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FB SW Flur - Stand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  <p:graphicFrame>
        <p:nvGraphicFramePr>
          <p:cNvPr id="28" name="Tabelle 26">
            <a:extLst>
              <a:ext uri="{FF2B5EF4-FFF2-40B4-BE49-F238E27FC236}">
                <a16:creationId xmlns:a16="http://schemas.microsoft.com/office/drawing/2014/main" id="{3CFE8DE8-597C-483E-8EB4-19A2EC2C9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28180"/>
              </p:ext>
            </p:extLst>
          </p:nvPr>
        </p:nvGraphicFramePr>
        <p:xfrm>
          <a:off x="72789" y="8535042"/>
          <a:ext cx="4947086" cy="994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003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70083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1909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Umbruch Ost. Lebenswelten im Wandel (Ausstellung)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219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Prof.in Dr.in Diana Düring &amp;                   Prof.in Dr.in Anna Kasten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18:00-24:00 Uhr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2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Treppenhaus Haus 5 und Aula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  <p:graphicFrame>
        <p:nvGraphicFramePr>
          <p:cNvPr id="29" name="Tabelle 26">
            <a:extLst>
              <a:ext uri="{FF2B5EF4-FFF2-40B4-BE49-F238E27FC236}">
                <a16:creationId xmlns:a16="http://schemas.microsoft.com/office/drawing/2014/main" id="{5E037EE9-DD41-4222-8EAE-0A174DBF2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37887"/>
              </p:ext>
            </p:extLst>
          </p:nvPr>
        </p:nvGraphicFramePr>
        <p:xfrm>
          <a:off x="67938" y="9537460"/>
          <a:ext cx="4937381" cy="1197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328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41053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 müssen schreien, sonst hört man uns nicht! Frauenwiderstand in der DDR der 1980er Jahre (Ausstellung)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219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Prof.in Dr.in Diana Düring &amp;                   Prof.in Dr.in Anna Kasten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18:00-24:00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2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Treppenhaus Haus 5 und Aula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  <p:graphicFrame>
        <p:nvGraphicFramePr>
          <p:cNvPr id="30" name="Tabelle 26">
            <a:extLst>
              <a:ext uri="{FF2B5EF4-FFF2-40B4-BE49-F238E27FC236}">
                <a16:creationId xmlns:a16="http://schemas.microsoft.com/office/drawing/2014/main" id="{2B6EF41D-4895-4C28-B0E3-61E54E49A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95940"/>
              </p:ext>
            </p:extLst>
          </p:nvPr>
        </p:nvGraphicFramePr>
        <p:xfrm>
          <a:off x="67938" y="5591225"/>
          <a:ext cx="4937382" cy="1197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691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68691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Räume, Zeiten, Personal - die Decke ist zu kurz! Inklusionspraxis an Schulen quergedacht (Vortrag)</a:t>
                      </a: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219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Andreas Lampert &amp;                  Prof.in Dr.in Claudia Beetz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19:00-20:00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2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Medienstudio (05.03.11)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  <p:graphicFrame>
        <p:nvGraphicFramePr>
          <p:cNvPr id="31" name="Tabelle 26">
            <a:extLst>
              <a:ext uri="{FF2B5EF4-FFF2-40B4-BE49-F238E27FC236}">
                <a16:creationId xmlns:a16="http://schemas.microsoft.com/office/drawing/2014/main" id="{6C45EAE1-8E9D-4851-802C-5746898E6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15986"/>
              </p:ext>
            </p:extLst>
          </p:nvPr>
        </p:nvGraphicFramePr>
        <p:xfrm>
          <a:off x="67938" y="6794217"/>
          <a:ext cx="4937380" cy="90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690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68690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2876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Bastelplatz „Gefühlswelt“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219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Prof.in Dr.in Nicole Harth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18:00-20:30 Uhr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2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Flur FB Sozialwesen (Haus 5, 1. Etage)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  <p:graphicFrame>
        <p:nvGraphicFramePr>
          <p:cNvPr id="32" name="Tabelle 26">
            <a:extLst>
              <a:ext uri="{FF2B5EF4-FFF2-40B4-BE49-F238E27FC236}">
                <a16:creationId xmlns:a16="http://schemas.microsoft.com/office/drawing/2014/main" id="{643A464E-057A-4E11-8B8F-F00E9289A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77996"/>
              </p:ext>
            </p:extLst>
          </p:nvPr>
        </p:nvGraphicFramePr>
        <p:xfrm>
          <a:off x="67938" y="4178227"/>
          <a:ext cx="4937381" cy="141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328">
                  <a:extLst>
                    <a:ext uri="{9D8B030D-6E8A-4147-A177-3AD203B41FA5}">
                      <a16:colId xmlns:a16="http://schemas.microsoft.com/office/drawing/2014/main" val="3960429085"/>
                    </a:ext>
                  </a:extLst>
                </a:gridCol>
                <a:gridCol w="2441053">
                  <a:extLst>
                    <a:ext uri="{9D8B030D-6E8A-4147-A177-3AD203B41FA5}">
                      <a16:colId xmlns:a16="http://schemas.microsoft.com/office/drawing/2014/main" val="358855041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Emotionale Kompetenz: Wie Kinder den Umgang mit den eigenen Gefühlen lernen. Da könnte ich was aus der Entwicklungspsychologie zusammen sammeln (Vortrag)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897963"/>
                  </a:ext>
                </a:extLst>
              </a:tr>
              <a:tr h="219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Prof.in Dr.in Kristin Mitte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12538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 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18:15-18:45 Uhr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96253"/>
                  </a:ext>
                </a:extLst>
              </a:tr>
              <a:tr h="2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Raum 05.01.29/30 FB Sozialwesen        (Haus 5, 1. Etage)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0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15815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Rahme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Rahmen</Template>
  <TotalTime>0</TotalTime>
  <Words>313</Words>
  <Application>Microsoft Office PowerPoint</Application>
  <PresentationFormat>Breitbild</PresentationFormat>
  <Paragraphs>54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Corbel</vt:lpstr>
      <vt:lpstr>Wingdings 2</vt:lpstr>
      <vt:lpstr>Rahmen</vt:lpstr>
      <vt:lpstr> Lange Nacht der Wissenschaften  am 25.11.2022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zum  Fachtag „30 Jahre Fachbereich Sozialwesen“  am 29.06.2022</dc:title>
  <dc:creator>Recke, Claudia</dc:creator>
  <cp:lastModifiedBy>Recke, Claudia</cp:lastModifiedBy>
  <cp:revision>37</cp:revision>
  <dcterms:created xsi:type="dcterms:W3CDTF">2022-05-12T06:48:35Z</dcterms:created>
  <dcterms:modified xsi:type="dcterms:W3CDTF">2022-11-10T09:42:51Z</dcterms:modified>
</cp:coreProperties>
</file>